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9" r:id="rId5"/>
    <p:sldId id="266" r:id="rId6"/>
    <p:sldId id="262" r:id="rId7"/>
    <p:sldId id="263" r:id="rId8"/>
    <p:sldId id="264" r:id="rId9"/>
    <p:sldId id="265" r:id="rId10"/>
    <p:sldId id="268" r:id="rId11"/>
    <p:sldId id="258" r:id="rId12"/>
    <p:sldId id="260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613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7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26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8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27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4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547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49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1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5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20261-32BD-CB41-993C-9B55603A7E38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C2B12-090F-3E42-A1A9-77D08BD94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65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9421"/>
            <a:ext cx="7772400" cy="12284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Our country is a </a:t>
            </a:r>
            <a:r>
              <a:rPr lang="en-US" u="sng" dirty="0" smtClean="0"/>
              <a:t>diverse</a:t>
            </a:r>
            <a:r>
              <a:rPr lang="en-US" dirty="0" smtClean="0"/>
              <a:t> place. It is like a soup made up of different ingredients.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8652" y="2793085"/>
            <a:ext cx="6400800" cy="704885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What do you think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212" y="3583835"/>
            <a:ext cx="4635346" cy="1642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90345" y="5226135"/>
            <a:ext cx="913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eans?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152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of many,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country is made up of </a:t>
            </a:r>
            <a:r>
              <a:rPr lang="en-US" b="1" u="sng" dirty="0" smtClean="0"/>
              <a:t>many</a:t>
            </a:r>
            <a:r>
              <a:rPr lang="en-US" dirty="0" smtClean="0"/>
              <a:t> people from different countries.</a:t>
            </a:r>
          </a:p>
          <a:p>
            <a:r>
              <a:rPr lang="en-US" dirty="0"/>
              <a:t>P</a:t>
            </a:r>
            <a:r>
              <a:rPr lang="en-US" dirty="0" smtClean="0"/>
              <a:t>eople with different backgrounds make up </a:t>
            </a:r>
            <a:r>
              <a:rPr lang="en-US" b="1" u="sng" dirty="0" smtClean="0"/>
              <a:t>one country</a:t>
            </a:r>
            <a:r>
              <a:rPr lang="en-US" dirty="0" smtClean="0"/>
              <a:t>, our country.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979863"/>
            <a:ext cx="3797300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055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By discovering how people immigrated to the United States, you can see how America is a country that has always embraced people from many different cultures. 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939" y="3810839"/>
            <a:ext cx="7257743" cy="208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575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rgbClr val="000000"/>
                </a:solidFill>
              </a:rPr>
              <a:t>When you study the people who came to America, you will learn how newcomers adapted to the diversity of the physical environment too.  </a:t>
            </a:r>
          </a:p>
          <a:p>
            <a:pPr eaLnBrk="0" hangingPunct="0"/>
            <a:r>
              <a:rPr lang="en-US" dirty="0" smtClean="0">
                <a:solidFill>
                  <a:srgbClr val="000000"/>
                </a:solidFill>
              </a:rPr>
              <a:t>As communities began to develop, people played a big part in                                                                                                 shaping the landscape of the U.S.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55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Turn to your elbow partner and explain…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83701" cy="4525963"/>
          </a:xfrm>
        </p:spPr>
        <p:txBody>
          <a:bodyPr/>
          <a:lstStyle/>
          <a:p>
            <a:r>
              <a:rPr lang="en-US" dirty="0" smtClean="0"/>
              <a:t>What is diversity?</a:t>
            </a:r>
          </a:p>
          <a:p>
            <a:endParaRPr lang="en-US" dirty="0"/>
          </a:p>
          <a:p>
            <a:r>
              <a:rPr lang="en-US" dirty="0" smtClean="0"/>
              <a:t>What does </a:t>
            </a:r>
            <a:r>
              <a:rPr lang="en-US" dirty="0" smtClean="0">
                <a:solidFill>
                  <a:srgbClr val="3366FF"/>
                </a:solidFill>
              </a:rPr>
              <a:t>E Pluribus Unum </a:t>
            </a:r>
            <a:r>
              <a:rPr lang="en-US" dirty="0" smtClean="0"/>
              <a:t>mean?</a:t>
            </a:r>
          </a:p>
          <a:p>
            <a:endParaRPr lang="en-US" dirty="0"/>
          </a:p>
          <a:p>
            <a:r>
              <a:rPr lang="en-US" dirty="0" smtClean="0"/>
              <a:t>How does that describe our country?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1141" y="1600200"/>
            <a:ext cx="3136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18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means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0" hangingPunct="0"/>
            <a:r>
              <a:rPr lang="en-US" dirty="0" smtClean="0"/>
              <a:t>Everyone is </a:t>
            </a:r>
            <a:r>
              <a:rPr lang="en-US" dirty="0" smtClean="0">
                <a:solidFill>
                  <a:srgbClr val="FF0000"/>
                </a:solidFill>
              </a:rPr>
              <a:t>unique. </a:t>
            </a:r>
          </a:p>
          <a:p>
            <a:pPr eaLnBrk="0" hangingPunct="0"/>
            <a:endParaRPr lang="en-US" dirty="0"/>
          </a:p>
          <a:p>
            <a:pPr eaLnBrk="0" hangingPunct="0"/>
            <a:r>
              <a:rPr lang="en-US" dirty="0" smtClean="0"/>
              <a:t>Everyone is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special</a:t>
            </a:r>
            <a:r>
              <a:rPr lang="en-US" dirty="0" smtClean="0"/>
              <a:t>. </a:t>
            </a:r>
          </a:p>
          <a:p>
            <a:pPr eaLnBrk="0" hangingPunct="0"/>
            <a:endParaRPr lang="en-US" dirty="0"/>
          </a:p>
          <a:p>
            <a:pPr eaLnBrk="0" hangingPunct="0"/>
            <a:r>
              <a:rPr lang="en-US" dirty="0" smtClean="0"/>
              <a:t>Everyone is </a:t>
            </a:r>
            <a:r>
              <a:rPr lang="en-US" dirty="0" smtClean="0">
                <a:solidFill>
                  <a:srgbClr val="008000"/>
                </a:solidFill>
              </a:rPr>
              <a:t>different</a:t>
            </a:r>
            <a:r>
              <a:rPr lang="en-US" dirty="0" smtClean="0"/>
              <a:t>.</a:t>
            </a:r>
          </a:p>
          <a:p>
            <a:pPr eaLnBrk="0" hangingPunct="0"/>
            <a:endParaRPr lang="en-US" dirty="0"/>
          </a:p>
          <a:p>
            <a:pPr eaLnBrk="0" hangingPunct="0"/>
            <a:r>
              <a:rPr lang="en-US" dirty="0" smtClean="0"/>
              <a:t>It means </a:t>
            </a:r>
            <a:r>
              <a:rPr lang="en-US" sz="4000" b="1" dirty="0" smtClean="0"/>
              <a:t>many differences among people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1321" y="2205390"/>
            <a:ext cx="2592020" cy="213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79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926" y="791208"/>
            <a:ext cx="4263923" cy="533495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Our country is made up of people who come from different backgrounds.</a:t>
            </a:r>
          </a:p>
          <a:p>
            <a:endParaRPr lang="en-US" dirty="0"/>
          </a:p>
          <a:p>
            <a:r>
              <a:rPr lang="en-US" dirty="0" smtClean="0"/>
              <a:t>Even though we celebrate the same holidays we don’t do the same things.</a:t>
            </a:r>
          </a:p>
          <a:p>
            <a:endParaRPr lang="en-US" dirty="0"/>
          </a:p>
          <a:p>
            <a:r>
              <a:rPr lang="en-US" dirty="0" smtClean="0"/>
              <a:t>Even though we live in the same neighborhood we don</a:t>
            </a:r>
            <a:r>
              <a:rPr lang="fr-FR" dirty="0" smtClean="0"/>
              <a:t>’</a:t>
            </a:r>
            <a:r>
              <a:rPr lang="en-US" dirty="0" smtClean="0"/>
              <a:t>t do everything exactly alike.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7772" y="791208"/>
            <a:ext cx="4396227" cy="35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44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Did you know that America is referred to as a </a:t>
            </a:r>
            <a:r>
              <a:rPr lang="ja-JP" altLang="en-US" dirty="0" smtClean="0">
                <a:solidFill>
                  <a:srgbClr val="000000"/>
                </a:solidFill>
                <a:latin typeface="Arial"/>
              </a:rPr>
              <a:t>“</a:t>
            </a:r>
            <a:r>
              <a:rPr lang="en-US" dirty="0" smtClean="0">
                <a:solidFill>
                  <a:srgbClr val="000000"/>
                </a:solidFill>
              </a:rPr>
              <a:t>melting pot?</a:t>
            </a:r>
            <a:r>
              <a:rPr lang="ja-JP" altLang="en-US" dirty="0" smtClean="0">
                <a:solidFill>
                  <a:srgbClr val="000000"/>
                </a:solidFill>
                <a:latin typeface="Arial"/>
              </a:rPr>
              <a:t>”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dirty="0">
                <a:solidFill>
                  <a:srgbClr val="000000"/>
                </a:solidFill>
              </a:rPr>
              <a:t>W</a:t>
            </a:r>
            <a:r>
              <a:rPr lang="en-US" dirty="0" smtClean="0">
                <a:solidFill>
                  <a:srgbClr val="000000"/>
                </a:solidFill>
              </a:rPr>
              <a:t>hy do you think people call America a melting pot? 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8631" y="3507513"/>
            <a:ext cx="2303798" cy="261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440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Our country’s old  motto was..</a:t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10" y="1055794"/>
            <a:ext cx="5439716" cy="452596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“</a:t>
            </a:r>
            <a:r>
              <a:rPr lang="en-US" sz="4800" dirty="0" smtClean="0">
                <a:solidFill>
                  <a:srgbClr val="0000FF"/>
                </a:solidFill>
              </a:rPr>
              <a:t>E Pluribus Unum</a:t>
            </a:r>
            <a:r>
              <a:rPr lang="en-US" dirty="0" smtClean="0">
                <a:solidFill>
                  <a:srgbClr val="000000"/>
                </a:solidFill>
              </a:rPr>
              <a:t>”</a:t>
            </a:r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It means “out of many, one”</a:t>
            </a: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Why was this our motto? </a:t>
            </a:r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What does it mean to our country?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sz="1700" dirty="0" smtClean="0"/>
              <a:t>Just as the U.S. has thirteen original colonies, E Pluribus Unum has thirteen letters in it.</a:t>
            </a:r>
          </a:p>
          <a:p>
            <a:pPr algn="ctr"/>
            <a:r>
              <a:rPr lang="en-US" sz="1700" dirty="0" smtClean="0"/>
              <a:t>E Pluribus Unum still appears on U.S. coins even though it is no longer the official national motto! That honor was given to </a:t>
            </a:r>
            <a:r>
              <a:rPr lang="en-US" sz="1700" i="1" dirty="0" smtClean="0"/>
              <a:t>In God We Trust</a:t>
            </a:r>
            <a:r>
              <a:rPr lang="en-US" sz="1700" dirty="0" smtClean="0"/>
              <a:t> in 1956 by an Act of Congress (36 U.S.C. § 302.) 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026" y="965200"/>
            <a:ext cx="2846774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7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look closely at our seal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7613" b="7613"/>
          <a:stretch>
            <a:fillRect/>
          </a:stretch>
        </p:blipFill>
        <p:spPr>
          <a:xfrm>
            <a:off x="457200" y="1600201"/>
            <a:ext cx="7738001" cy="4255602"/>
          </a:xfrm>
        </p:spPr>
      </p:pic>
    </p:spTree>
    <p:extLst>
      <p:ext uri="{BB962C8B-B14F-4D97-AF65-F5344CB8AC3E}">
        <p14:creationId xmlns:p14="http://schemas.microsoft.com/office/powerpoint/2010/main" val="4006965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433" r="14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1853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this nickel.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1941" b="219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4892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this quarter.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678" b="86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39068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359</Words>
  <Application>Microsoft Macintosh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Our country is a diverse place. It is like a soup made up of different ingredients.</vt:lpstr>
      <vt:lpstr>Diversity means …</vt:lpstr>
      <vt:lpstr>PowerPoint Presentation</vt:lpstr>
      <vt:lpstr>PowerPoint Presentation</vt:lpstr>
      <vt:lpstr>Our country’s old  motto was.. </vt:lpstr>
      <vt:lpstr>If you look closely at our seal</vt:lpstr>
      <vt:lpstr>PowerPoint Presentation</vt:lpstr>
      <vt:lpstr>Look at this nickel.</vt:lpstr>
      <vt:lpstr>Look at this quarter.</vt:lpstr>
      <vt:lpstr>Out of many, one</vt:lpstr>
      <vt:lpstr>PowerPoint Presentation</vt:lpstr>
      <vt:lpstr>Looking Forward…</vt:lpstr>
      <vt:lpstr>Turn to your elbow partner and explain…</vt:lpstr>
    </vt:vector>
  </TitlesOfParts>
  <Company>MISD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country is a diverse place. It is like a soup made up of different ingredients.</dc:title>
  <dc:creator>McKinney ISD</dc:creator>
  <cp:lastModifiedBy>McKinney ISD</cp:lastModifiedBy>
  <cp:revision>8</cp:revision>
  <dcterms:created xsi:type="dcterms:W3CDTF">2015-01-05T14:43:08Z</dcterms:created>
  <dcterms:modified xsi:type="dcterms:W3CDTF">2015-01-05T16:51:20Z</dcterms:modified>
</cp:coreProperties>
</file>